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Queen Mother Maat in Benin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Sacred Journey to West Africa</a:t>
            </a:r>
          </a:p>
          <a:p>
            <a: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G-20260107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